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7772400" cy="10058400"/>
  <p:notesSz cx="6797675" cy="992663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285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12/21/2022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12/21/2022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12/21/2022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12/21/2022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12/21/2022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988135" y="590059"/>
            <a:ext cx="157394" cy="176044"/>
          </a:xfrm>
          <a:custGeom>
            <a:avLst/>
            <a:gdLst/>
            <a:ahLst/>
            <a:cxnLst/>
            <a:rect l="l" t="t" r="r" b="b"/>
            <a:pathLst>
              <a:path w="157394" h="176044">
                <a:moveTo>
                  <a:pt x="109388" y="173464"/>
                </a:moveTo>
                <a:lnTo>
                  <a:pt x="148643" y="154187"/>
                </a:lnTo>
                <a:lnTo>
                  <a:pt x="157394" y="146032"/>
                </a:lnTo>
                <a:lnTo>
                  <a:pt x="133010" y="121648"/>
                </a:lnTo>
                <a:lnTo>
                  <a:pt x="126914" y="127744"/>
                </a:lnTo>
                <a:lnTo>
                  <a:pt x="120056" y="132316"/>
                </a:lnTo>
                <a:lnTo>
                  <a:pt x="108482" y="138205"/>
                </a:lnTo>
                <a:lnTo>
                  <a:pt x="96747" y="141318"/>
                </a:lnTo>
                <a:lnTo>
                  <a:pt x="85199" y="141773"/>
                </a:lnTo>
                <a:lnTo>
                  <a:pt x="74186" y="139689"/>
                </a:lnTo>
                <a:lnTo>
                  <a:pt x="42450" y="108359"/>
                </a:lnTo>
                <a:lnTo>
                  <a:pt x="39284" y="87358"/>
                </a:lnTo>
                <a:lnTo>
                  <a:pt x="40585" y="74295"/>
                </a:lnTo>
                <a:lnTo>
                  <a:pt x="67704" y="39078"/>
                </a:lnTo>
                <a:lnTo>
                  <a:pt x="89543" y="34339"/>
                </a:lnTo>
                <a:lnTo>
                  <a:pt x="101315" y="35848"/>
                </a:lnTo>
                <a:lnTo>
                  <a:pt x="113191" y="40195"/>
                </a:lnTo>
                <a:lnTo>
                  <a:pt x="125390" y="47734"/>
                </a:lnTo>
                <a:lnTo>
                  <a:pt x="132248" y="53830"/>
                </a:lnTo>
                <a:lnTo>
                  <a:pt x="155870" y="26398"/>
                </a:lnTo>
                <a:lnTo>
                  <a:pt x="114854" y="3024"/>
                </a:lnTo>
                <a:lnTo>
                  <a:pt x="90168" y="0"/>
                </a:lnTo>
                <a:lnTo>
                  <a:pt x="77692" y="747"/>
                </a:lnTo>
                <a:lnTo>
                  <a:pt x="32703" y="18922"/>
                </a:lnTo>
                <a:lnTo>
                  <a:pt x="6518" y="53830"/>
                </a:lnTo>
                <a:lnTo>
                  <a:pt x="0" y="90029"/>
                </a:lnTo>
                <a:lnTo>
                  <a:pt x="1064" y="101811"/>
                </a:lnTo>
                <a:lnTo>
                  <a:pt x="19310" y="143801"/>
                </a:lnTo>
                <a:lnTo>
                  <a:pt x="55967" y="170881"/>
                </a:lnTo>
                <a:lnTo>
                  <a:pt x="79548" y="176044"/>
                </a:lnTo>
                <a:lnTo>
                  <a:pt x="92362" y="176044"/>
                </a:lnTo>
                <a:lnTo>
                  <a:pt x="103292" y="174988"/>
                </a:lnTo>
                <a:lnTo>
                  <a:pt x="109388" y="173464"/>
                </a:lnTo>
                <a:close/>
              </a:path>
            </a:pathLst>
          </a:custGeom>
          <a:ln w="12699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225072" y="624210"/>
            <a:ext cx="102836" cy="107551"/>
          </a:xfrm>
          <a:custGeom>
            <a:avLst/>
            <a:gdLst/>
            <a:ahLst/>
            <a:cxnLst/>
            <a:rect l="l" t="t" r="r" b="b"/>
            <a:pathLst>
              <a:path w="102836" h="107551">
                <a:moveTo>
                  <a:pt x="30947" y="102737"/>
                </a:moveTo>
                <a:lnTo>
                  <a:pt x="1788" y="68600"/>
                </a:lnTo>
                <a:lnTo>
                  <a:pt x="0" y="58059"/>
                </a:lnTo>
                <a:lnTo>
                  <a:pt x="142" y="47474"/>
                </a:lnTo>
                <a:lnTo>
                  <a:pt x="18460" y="11323"/>
                </a:lnTo>
                <a:lnTo>
                  <a:pt x="48651" y="0"/>
                </a:lnTo>
                <a:lnTo>
                  <a:pt x="65237" y="2153"/>
                </a:lnTo>
                <a:lnTo>
                  <a:pt x="95969" y="26302"/>
                </a:lnTo>
                <a:lnTo>
                  <a:pt x="102836" y="57033"/>
                </a:lnTo>
                <a:lnTo>
                  <a:pt x="101331" y="67534"/>
                </a:lnTo>
                <a:lnTo>
                  <a:pt x="77224" y="101038"/>
                </a:lnTo>
                <a:lnTo>
                  <a:pt x="54783" y="107551"/>
                </a:lnTo>
                <a:lnTo>
                  <a:pt x="37043" y="105785"/>
                </a:lnTo>
                <a:lnTo>
                  <a:pt x="30947" y="102737"/>
                </a:lnTo>
                <a:close/>
              </a:path>
            </a:pathLst>
          </a:custGeom>
          <a:ln w="12699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185644" y="589716"/>
            <a:ext cx="181272" cy="176357"/>
          </a:xfrm>
          <a:custGeom>
            <a:avLst/>
            <a:gdLst/>
            <a:ahLst/>
            <a:cxnLst/>
            <a:rect l="l" t="t" r="r" b="b"/>
            <a:pathLst>
              <a:path w="181272" h="176357">
                <a:moveTo>
                  <a:pt x="126763" y="169997"/>
                </a:moveTo>
                <a:lnTo>
                  <a:pt x="158334" y="146563"/>
                </a:lnTo>
                <a:lnTo>
                  <a:pt x="180186" y="102477"/>
                </a:lnTo>
                <a:lnTo>
                  <a:pt x="181272" y="90893"/>
                </a:lnTo>
                <a:lnTo>
                  <a:pt x="180764" y="79382"/>
                </a:lnTo>
                <a:lnTo>
                  <a:pt x="164376" y="37030"/>
                </a:lnTo>
                <a:lnTo>
                  <a:pt x="128802" y="7714"/>
                </a:lnTo>
                <a:lnTo>
                  <a:pt x="92566" y="0"/>
                </a:lnTo>
                <a:lnTo>
                  <a:pt x="79088" y="939"/>
                </a:lnTo>
                <a:lnTo>
                  <a:pt x="42943" y="13787"/>
                </a:lnTo>
                <a:lnTo>
                  <a:pt x="14205" y="41194"/>
                </a:lnTo>
                <a:lnTo>
                  <a:pt x="0" y="85477"/>
                </a:lnTo>
                <a:lnTo>
                  <a:pt x="383" y="96888"/>
                </a:lnTo>
                <a:lnTo>
                  <a:pt x="15985" y="139202"/>
                </a:lnTo>
                <a:lnTo>
                  <a:pt x="51425" y="168685"/>
                </a:lnTo>
                <a:lnTo>
                  <a:pt x="88881" y="176357"/>
                </a:lnTo>
                <a:lnTo>
                  <a:pt x="103141" y="175331"/>
                </a:lnTo>
                <a:lnTo>
                  <a:pt x="116095" y="173045"/>
                </a:lnTo>
                <a:lnTo>
                  <a:pt x="126763" y="169997"/>
                </a:lnTo>
                <a:close/>
              </a:path>
            </a:pathLst>
          </a:custGeom>
          <a:ln w="1270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418326" y="592836"/>
            <a:ext cx="169925" cy="169925"/>
          </a:xfrm>
          <a:custGeom>
            <a:avLst/>
            <a:gdLst/>
            <a:ahLst/>
            <a:cxnLst/>
            <a:rect l="l" t="t" r="r" b="b"/>
            <a:pathLst>
              <a:path w="169925" h="169925">
                <a:moveTo>
                  <a:pt x="0" y="169925"/>
                </a:moveTo>
                <a:lnTo>
                  <a:pt x="37338" y="169925"/>
                </a:lnTo>
                <a:lnTo>
                  <a:pt x="37338" y="60197"/>
                </a:lnTo>
                <a:lnTo>
                  <a:pt x="83820" y="131825"/>
                </a:lnTo>
                <a:lnTo>
                  <a:pt x="85344" y="131825"/>
                </a:lnTo>
                <a:lnTo>
                  <a:pt x="132588" y="58673"/>
                </a:lnTo>
                <a:lnTo>
                  <a:pt x="132588" y="169925"/>
                </a:lnTo>
                <a:lnTo>
                  <a:pt x="169926" y="169925"/>
                </a:lnTo>
                <a:lnTo>
                  <a:pt x="169926" y="0"/>
                </a:lnTo>
                <a:lnTo>
                  <a:pt x="129539" y="0"/>
                </a:lnTo>
                <a:lnTo>
                  <a:pt x="84582" y="71627"/>
                </a:lnTo>
                <a:lnTo>
                  <a:pt x="40386" y="0"/>
                </a:lnTo>
                <a:lnTo>
                  <a:pt x="0" y="0"/>
                </a:lnTo>
                <a:lnTo>
                  <a:pt x="0" y="169925"/>
                </a:lnTo>
                <a:close/>
              </a:path>
            </a:pathLst>
          </a:custGeom>
          <a:ln w="1270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6699504" y="637031"/>
            <a:ext cx="45720" cy="54101"/>
          </a:xfrm>
          <a:custGeom>
            <a:avLst/>
            <a:gdLst/>
            <a:ahLst/>
            <a:cxnLst/>
            <a:rect l="l" t="t" r="r" b="b"/>
            <a:pathLst>
              <a:path w="45720" h="54101">
                <a:moveTo>
                  <a:pt x="0" y="54101"/>
                </a:moveTo>
                <a:lnTo>
                  <a:pt x="22860" y="0"/>
                </a:lnTo>
                <a:lnTo>
                  <a:pt x="45720" y="54101"/>
                </a:lnTo>
                <a:lnTo>
                  <a:pt x="0" y="54101"/>
                </a:lnTo>
                <a:close/>
              </a:path>
            </a:pathLst>
          </a:custGeom>
          <a:ln w="1270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6633209" y="592073"/>
            <a:ext cx="179831" cy="170688"/>
          </a:xfrm>
          <a:custGeom>
            <a:avLst/>
            <a:gdLst/>
            <a:ahLst/>
            <a:cxnLst/>
            <a:rect l="l" t="t" r="r" b="b"/>
            <a:pathLst>
              <a:path w="179831" h="170688">
                <a:moveTo>
                  <a:pt x="0" y="170688"/>
                </a:moveTo>
                <a:lnTo>
                  <a:pt x="38100" y="170688"/>
                </a:lnTo>
                <a:lnTo>
                  <a:pt x="53340" y="132588"/>
                </a:lnTo>
                <a:lnTo>
                  <a:pt x="124968" y="132588"/>
                </a:lnTo>
                <a:lnTo>
                  <a:pt x="140970" y="170688"/>
                </a:lnTo>
                <a:lnTo>
                  <a:pt x="179832" y="170688"/>
                </a:lnTo>
                <a:lnTo>
                  <a:pt x="107442" y="0"/>
                </a:lnTo>
                <a:lnTo>
                  <a:pt x="72390" y="0"/>
                </a:lnTo>
                <a:lnTo>
                  <a:pt x="0" y="170688"/>
                </a:lnTo>
                <a:close/>
              </a:path>
            </a:pathLst>
          </a:custGeom>
          <a:ln w="1270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6857238" y="592836"/>
            <a:ext cx="128777" cy="169925"/>
          </a:xfrm>
          <a:custGeom>
            <a:avLst/>
            <a:gdLst/>
            <a:ahLst/>
            <a:cxnLst/>
            <a:rect l="l" t="t" r="r" b="b"/>
            <a:pathLst>
              <a:path w="128777" h="169925">
                <a:moveTo>
                  <a:pt x="0" y="169925"/>
                </a:moveTo>
                <a:lnTo>
                  <a:pt x="128778" y="169925"/>
                </a:lnTo>
                <a:lnTo>
                  <a:pt x="128778" y="136397"/>
                </a:lnTo>
                <a:lnTo>
                  <a:pt x="36576" y="136397"/>
                </a:lnTo>
                <a:lnTo>
                  <a:pt x="36576" y="101345"/>
                </a:lnTo>
                <a:lnTo>
                  <a:pt x="116586" y="101345"/>
                </a:lnTo>
                <a:lnTo>
                  <a:pt x="116586" y="67817"/>
                </a:lnTo>
                <a:lnTo>
                  <a:pt x="36576" y="67817"/>
                </a:lnTo>
                <a:lnTo>
                  <a:pt x="36576" y="33527"/>
                </a:lnTo>
                <a:lnTo>
                  <a:pt x="128016" y="33527"/>
                </a:lnTo>
                <a:lnTo>
                  <a:pt x="128016" y="0"/>
                </a:lnTo>
                <a:lnTo>
                  <a:pt x="0" y="0"/>
                </a:lnTo>
                <a:lnTo>
                  <a:pt x="0" y="169925"/>
                </a:lnTo>
                <a:close/>
              </a:path>
            </a:pathLst>
          </a:custGeom>
          <a:ln w="12699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075931" y="626363"/>
            <a:ext cx="59179" cy="51934"/>
          </a:xfrm>
          <a:custGeom>
            <a:avLst/>
            <a:gdLst/>
            <a:ahLst/>
            <a:cxnLst/>
            <a:rect l="l" t="t" r="r" b="b"/>
            <a:pathLst>
              <a:path w="59179" h="51934">
                <a:moveTo>
                  <a:pt x="0" y="51816"/>
                </a:moveTo>
                <a:lnTo>
                  <a:pt x="0" y="0"/>
                </a:lnTo>
                <a:lnTo>
                  <a:pt x="28194" y="0"/>
                </a:lnTo>
                <a:lnTo>
                  <a:pt x="41051" y="806"/>
                </a:lnTo>
                <a:lnTo>
                  <a:pt x="50491" y="5776"/>
                </a:lnTo>
                <a:lnTo>
                  <a:pt x="56528" y="13640"/>
                </a:lnTo>
                <a:lnTo>
                  <a:pt x="59179" y="23129"/>
                </a:lnTo>
                <a:lnTo>
                  <a:pt x="58459" y="32972"/>
                </a:lnTo>
                <a:lnTo>
                  <a:pt x="54385" y="41900"/>
                </a:lnTo>
                <a:lnTo>
                  <a:pt x="46971" y="48644"/>
                </a:lnTo>
                <a:lnTo>
                  <a:pt x="36234" y="51934"/>
                </a:lnTo>
                <a:lnTo>
                  <a:pt x="0" y="51816"/>
                </a:lnTo>
                <a:close/>
              </a:path>
            </a:pathLst>
          </a:custGeom>
          <a:ln w="1270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7038593" y="592836"/>
            <a:ext cx="134184" cy="169925"/>
          </a:xfrm>
          <a:custGeom>
            <a:avLst/>
            <a:gdLst/>
            <a:ahLst/>
            <a:cxnLst/>
            <a:rect l="l" t="t" r="r" b="b"/>
            <a:pathLst>
              <a:path w="134184" h="169925">
                <a:moveTo>
                  <a:pt x="0" y="169925"/>
                </a:moveTo>
                <a:lnTo>
                  <a:pt x="36576" y="169925"/>
                </a:lnTo>
                <a:lnTo>
                  <a:pt x="36576" y="118871"/>
                </a:lnTo>
                <a:lnTo>
                  <a:pt x="64769" y="118871"/>
                </a:lnTo>
                <a:lnTo>
                  <a:pt x="103425" y="111151"/>
                </a:lnTo>
                <a:lnTo>
                  <a:pt x="130729" y="79240"/>
                </a:lnTo>
                <a:lnTo>
                  <a:pt x="134184" y="58963"/>
                </a:lnTo>
                <a:lnTo>
                  <a:pt x="133399" y="48705"/>
                </a:lnTo>
                <a:lnTo>
                  <a:pt x="113759" y="13284"/>
                </a:lnTo>
                <a:lnTo>
                  <a:pt x="0" y="0"/>
                </a:lnTo>
                <a:lnTo>
                  <a:pt x="0" y="169925"/>
                </a:lnTo>
                <a:close/>
              </a:path>
            </a:pathLst>
          </a:custGeom>
          <a:ln w="1270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12/21/2022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09182" y="1498853"/>
            <a:ext cx="998981" cy="387096"/>
          </a:xfrm>
          <a:custGeom>
            <a:avLst/>
            <a:gdLst/>
            <a:ahLst/>
            <a:cxnLst/>
            <a:rect l="l" t="t" r="r" b="b"/>
            <a:pathLst>
              <a:path w="998981" h="387096">
                <a:moveTo>
                  <a:pt x="998981" y="0"/>
                </a:moveTo>
                <a:lnTo>
                  <a:pt x="0" y="0"/>
                </a:lnTo>
                <a:lnTo>
                  <a:pt x="0" y="387096"/>
                </a:lnTo>
                <a:lnTo>
                  <a:pt x="998981" y="387096"/>
                </a:lnTo>
                <a:lnTo>
                  <a:pt x="998981" y="0"/>
                </a:lnTo>
                <a:close/>
              </a:path>
            </a:pathLst>
          </a:custGeom>
          <a:ln w="12699">
            <a:solidFill>
              <a:srgbClr val="72737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8263" y="2298954"/>
            <a:ext cx="2273046" cy="419100"/>
          </a:xfrm>
          <a:custGeom>
            <a:avLst/>
            <a:gdLst/>
            <a:ahLst/>
            <a:cxnLst/>
            <a:rect l="l" t="t" r="r" b="b"/>
            <a:pathLst>
              <a:path w="2273046" h="419100">
                <a:moveTo>
                  <a:pt x="2273046" y="0"/>
                </a:moveTo>
                <a:lnTo>
                  <a:pt x="0" y="0"/>
                </a:lnTo>
                <a:lnTo>
                  <a:pt x="0" y="419100"/>
                </a:lnTo>
                <a:lnTo>
                  <a:pt x="2273046" y="419100"/>
                </a:lnTo>
                <a:lnTo>
                  <a:pt x="2273046" y="0"/>
                </a:lnTo>
                <a:close/>
              </a:path>
            </a:pathLst>
          </a:custGeom>
          <a:ln w="12699">
            <a:solidFill>
              <a:srgbClr val="5F606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88263" y="3074670"/>
            <a:ext cx="4648200" cy="1562100"/>
          </a:xfrm>
          <a:custGeom>
            <a:avLst/>
            <a:gdLst/>
            <a:ahLst/>
            <a:cxnLst/>
            <a:rect l="l" t="t" r="r" b="b"/>
            <a:pathLst>
              <a:path w="4648200" h="1562100">
                <a:moveTo>
                  <a:pt x="4648200" y="0"/>
                </a:moveTo>
                <a:lnTo>
                  <a:pt x="0" y="0"/>
                </a:lnTo>
                <a:lnTo>
                  <a:pt x="0" y="1562100"/>
                </a:lnTo>
                <a:lnTo>
                  <a:pt x="4648200" y="1562100"/>
                </a:lnTo>
                <a:lnTo>
                  <a:pt x="4648200" y="0"/>
                </a:lnTo>
                <a:close/>
              </a:path>
            </a:pathLst>
          </a:custGeom>
          <a:ln w="12700">
            <a:solidFill>
              <a:srgbClr val="72737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8263" y="4919471"/>
            <a:ext cx="6819900" cy="1028700"/>
          </a:xfrm>
          <a:custGeom>
            <a:avLst/>
            <a:gdLst/>
            <a:ahLst/>
            <a:cxnLst/>
            <a:rect l="l" t="t" r="r" b="b"/>
            <a:pathLst>
              <a:path w="6819900" h="1028700">
                <a:moveTo>
                  <a:pt x="6819900" y="0"/>
                </a:moveTo>
                <a:lnTo>
                  <a:pt x="0" y="0"/>
                </a:lnTo>
                <a:lnTo>
                  <a:pt x="0" y="1028700"/>
                </a:lnTo>
                <a:lnTo>
                  <a:pt x="6819900" y="1028700"/>
                </a:lnTo>
                <a:lnTo>
                  <a:pt x="6819900" y="0"/>
                </a:lnTo>
                <a:close/>
              </a:path>
            </a:pathLst>
          </a:custGeom>
          <a:ln w="12700">
            <a:solidFill>
              <a:srgbClr val="84868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8263" y="6233921"/>
            <a:ext cx="6831330" cy="431291"/>
          </a:xfrm>
          <a:custGeom>
            <a:avLst/>
            <a:gdLst/>
            <a:ahLst/>
            <a:cxnLst/>
            <a:rect l="l" t="t" r="r" b="b"/>
            <a:pathLst>
              <a:path w="6831330" h="431292">
                <a:moveTo>
                  <a:pt x="6831330" y="0"/>
                </a:moveTo>
                <a:lnTo>
                  <a:pt x="0" y="0"/>
                </a:lnTo>
                <a:lnTo>
                  <a:pt x="0" y="431291"/>
                </a:lnTo>
                <a:lnTo>
                  <a:pt x="6831330" y="431291"/>
                </a:lnTo>
                <a:lnTo>
                  <a:pt x="6831330" y="0"/>
                </a:lnTo>
                <a:close/>
              </a:path>
            </a:pathLst>
          </a:custGeom>
          <a:ln w="12700">
            <a:solidFill>
              <a:srgbClr val="5F606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8263" y="6996683"/>
            <a:ext cx="3316986" cy="2378202"/>
          </a:xfrm>
          <a:custGeom>
            <a:avLst/>
            <a:gdLst/>
            <a:ahLst/>
            <a:cxnLst/>
            <a:rect l="l" t="t" r="r" b="b"/>
            <a:pathLst>
              <a:path w="3316986" h="2378202">
                <a:moveTo>
                  <a:pt x="3316986" y="0"/>
                </a:moveTo>
                <a:lnTo>
                  <a:pt x="0" y="0"/>
                </a:lnTo>
                <a:lnTo>
                  <a:pt x="0" y="2378202"/>
                </a:lnTo>
                <a:lnTo>
                  <a:pt x="3316986" y="2378202"/>
                </a:lnTo>
                <a:lnTo>
                  <a:pt x="3316986" y="0"/>
                </a:lnTo>
                <a:close/>
              </a:path>
            </a:pathLst>
          </a:custGeom>
          <a:ln w="12700">
            <a:solidFill>
              <a:srgbClr val="5F606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62655" y="2298954"/>
            <a:ext cx="2273808" cy="419100"/>
          </a:xfrm>
          <a:custGeom>
            <a:avLst/>
            <a:gdLst/>
            <a:ahLst/>
            <a:cxnLst/>
            <a:rect l="l" t="t" r="r" b="b"/>
            <a:pathLst>
              <a:path w="2273807" h="419100">
                <a:moveTo>
                  <a:pt x="2273808" y="0"/>
                </a:moveTo>
                <a:lnTo>
                  <a:pt x="0" y="0"/>
                </a:lnTo>
                <a:lnTo>
                  <a:pt x="0" y="419100"/>
                </a:lnTo>
                <a:lnTo>
                  <a:pt x="2273808" y="419100"/>
                </a:lnTo>
                <a:lnTo>
                  <a:pt x="2273808" y="0"/>
                </a:lnTo>
                <a:close/>
              </a:path>
            </a:pathLst>
          </a:custGeom>
          <a:ln w="12700">
            <a:solidFill>
              <a:srgbClr val="5F606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8263" y="1498853"/>
            <a:ext cx="2273046" cy="419100"/>
          </a:xfrm>
          <a:custGeom>
            <a:avLst/>
            <a:gdLst/>
            <a:ahLst/>
            <a:cxnLst/>
            <a:rect l="l" t="t" r="r" b="b"/>
            <a:pathLst>
              <a:path w="2273046" h="419100">
                <a:moveTo>
                  <a:pt x="2273046" y="0"/>
                </a:moveTo>
                <a:lnTo>
                  <a:pt x="0" y="0"/>
                </a:lnTo>
                <a:lnTo>
                  <a:pt x="0" y="419100"/>
                </a:lnTo>
                <a:lnTo>
                  <a:pt x="2273046" y="419100"/>
                </a:lnTo>
                <a:lnTo>
                  <a:pt x="2273046" y="0"/>
                </a:lnTo>
                <a:close/>
              </a:path>
            </a:pathLst>
          </a:custGeom>
          <a:ln w="12699">
            <a:solidFill>
              <a:srgbClr val="5F606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62655" y="1498853"/>
            <a:ext cx="2273808" cy="419100"/>
          </a:xfrm>
          <a:custGeom>
            <a:avLst/>
            <a:gdLst/>
            <a:ahLst/>
            <a:cxnLst/>
            <a:rect l="l" t="t" r="r" b="b"/>
            <a:pathLst>
              <a:path w="2273807" h="419100">
                <a:moveTo>
                  <a:pt x="2273808" y="0"/>
                </a:moveTo>
                <a:lnTo>
                  <a:pt x="0" y="0"/>
                </a:lnTo>
                <a:lnTo>
                  <a:pt x="0" y="419100"/>
                </a:lnTo>
                <a:lnTo>
                  <a:pt x="2273808" y="419100"/>
                </a:lnTo>
                <a:lnTo>
                  <a:pt x="2273808" y="0"/>
                </a:lnTo>
                <a:close/>
              </a:path>
            </a:pathLst>
          </a:custGeom>
          <a:ln w="12700">
            <a:solidFill>
              <a:srgbClr val="5F606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5337809" y="2300477"/>
            <a:ext cx="2070353" cy="2337054"/>
          </a:xfrm>
          <a:custGeom>
            <a:avLst/>
            <a:gdLst/>
            <a:ahLst/>
            <a:cxnLst/>
            <a:rect l="l" t="t" r="r" b="b"/>
            <a:pathLst>
              <a:path w="2070353" h="2337054">
                <a:moveTo>
                  <a:pt x="2070353" y="0"/>
                </a:moveTo>
                <a:lnTo>
                  <a:pt x="0" y="0"/>
                </a:lnTo>
                <a:lnTo>
                  <a:pt x="0" y="2337054"/>
                </a:lnTo>
                <a:lnTo>
                  <a:pt x="2070353" y="2337054"/>
                </a:lnTo>
                <a:lnTo>
                  <a:pt x="2070353" y="0"/>
                </a:lnTo>
                <a:close/>
              </a:path>
            </a:pathLst>
          </a:custGeom>
          <a:ln w="12700">
            <a:solidFill>
              <a:srgbClr val="5F606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090415" y="6996683"/>
            <a:ext cx="3317748" cy="2378202"/>
          </a:xfrm>
          <a:custGeom>
            <a:avLst/>
            <a:gdLst/>
            <a:ahLst/>
            <a:cxnLst/>
            <a:rect l="l" t="t" r="r" b="b"/>
            <a:pathLst>
              <a:path w="3317748" h="2378202">
                <a:moveTo>
                  <a:pt x="3317748" y="0"/>
                </a:moveTo>
                <a:lnTo>
                  <a:pt x="0" y="0"/>
                </a:lnTo>
                <a:lnTo>
                  <a:pt x="0" y="2378202"/>
                </a:lnTo>
                <a:lnTo>
                  <a:pt x="3317748" y="2378202"/>
                </a:lnTo>
                <a:lnTo>
                  <a:pt x="3317748" y="0"/>
                </a:lnTo>
                <a:close/>
              </a:path>
            </a:pathLst>
          </a:custGeom>
          <a:ln w="12700">
            <a:solidFill>
              <a:srgbClr val="5F606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18759" y="1498853"/>
            <a:ext cx="989838" cy="387096"/>
          </a:xfrm>
          <a:custGeom>
            <a:avLst/>
            <a:gdLst/>
            <a:ahLst/>
            <a:cxnLst/>
            <a:rect l="l" t="t" r="r" b="b"/>
            <a:pathLst>
              <a:path w="989838" h="387096">
                <a:moveTo>
                  <a:pt x="989838" y="0"/>
                </a:moveTo>
                <a:lnTo>
                  <a:pt x="0" y="0"/>
                </a:lnTo>
                <a:lnTo>
                  <a:pt x="0" y="387096"/>
                </a:lnTo>
                <a:lnTo>
                  <a:pt x="989838" y="387096"/>
                </a:lnTo>
                <a:lnTo>
                  <a:pt x="989838" y="0"/>
                </a:lnTo>
                <a:close/>
              </a:path>
            </a:pathLst>
          </a:custGeom>
          <a:ln w="12699">
            <a:solidFill>
              <a:srgbClr val="72737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13663" y="531621"/>
            <a:ext cx="5115560" cy="4743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64970">
              <a:lnSpc>
                <a:spcPct val="100000"/>
              </a:lnSpc>
            </a:pPr>
            <a:r>
              <a:rPr sz="1400" b="1" spc="-15" dirty="0" smtClean="0">
                <a:solidFill>
                  <a:srgbClr val="363435"/>
                </a:solidFill>
                <a:latin typeface="Gotham"/>
                <a:cs typeface="Gotham"/>
              </a:rPr>
              <a:t>CÉDULA DE </a:t>
            </a:r>
            <a:r>
              <a:rPr sz="1400" b="1" spc="-10" dirty="0" smtClean="0">
                <a:solidFill>
                  <a:srgbClr val="363435"/>
                </a:solidFill>
                <a:latin typeface="Gotham"/>
                <a:cs typeface="Gotham"/>
              </a:rPr>
              <a:t>REGISTRO</a:t>
            </a:r>
            <a:endParaRPr sz="1400">
              <a:latin typeface="Gotham"/>
              <a:cs typeface="Gotham"/>
            </a:endParaRPr>
          </a:p>
          <a:p>
            <a:pPr>
              <a:lnSpc>
                <a:spcPts val="600"/>
              </a:lnSpc>
              <a:spcBef>
                <a:spcPts val="2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PROP</a:t>
            </a:r>
            <a:r>
              <a:rPr sz="900" spc="5" dirty="0" smtClean="0">
                <a:solidFill>
                  <a:srgbClr val="4C4B4D"/>
                </a:solidFill>
                <a:latin typeface="Gotham"/>
                <a:cs typeface="Gotham"/>
              </a:rPr>
              <a:t>U</a:t>
            </a: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EST</a:t>
            </a:r>
            <a:r>
              <a:rPr sz="900" spc="0" dirty="0" smtClean="0">
                <a:solidFill>
                  <a:srgbClr val="4C4B4D"/>
                </a:solidFill>
                <a:latin typeface="Gotham"/>
                <a:cs typeface="Gotham"/>
              </a:rPr>
              <a:t>A </a:t>
            </a: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D</a:t>
            </a:r>
            <a:r>
              <a:rPr sz="900" spc="0" dirty="0" smtClean="0">
                <a:solidFill>
                  <a:srgbClr val="4C4B4D"/>
                </a:solidFill>
                <a:latin typeface="Gotham"/>
                <a:cs typeface="Gotham"/>
              </a:rPr>
              <a:t>E</a:t>
            </a: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 </a:t>
            </a:r>
            <a:r>
              <a:rPr sz="900" spc="0" dirty="0" smtClean="0">
                <a:solidFill>
                  <a:srgbClr val="4C4B4D"/>
                </a:solidFill>
                <a:latin typeface="Gotham"/>
                <a:cs typeface="Gotham"/>
              </a:rPr>
              <a:t>I</a:t>
            </a: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N</a:t>
            </a:r>
            <a:r>
              <a:rPr sz="900" spc="0" dirty="0" smtClean="0">
                <a:solidFill>
                  <a:srgbClr val="4C4B4D"/>
                </a:solidFill>
                <a:latin typeface="Gotham"/>
                <a:cs typeface="Gotham"/>
              </a:rPr>
              <a:t>CO</a:t>
            </a: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RP</a:t>
            </a:r>
            <a:r>
              <a:rPr sz="900" spc="0" dirty="0" smtClean="0">
                <a:solidFill>
                  <a:srgbClr val="4C4B4D"/>
                </a:solidFill>
                <a:latin typeface="Gotham"/>
                <a:cs typeface="Gotham"/>
              </a:rPr>
              <a:t>O</a:t>
            </a: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RA</a:t>
            </a:r>
            <a:r>
              <a:rPr sz="900" spc="0" dirty="0" smtClean="0">
                <a:solidFill>
                  <a:srgbClr val="4C4B4D"/>
                </a:solidFill>
                <a:latin typeface="Gotham"/>
                <a:cs typeface="Gotham"/>
              </a:rPr>
              <a:t>CI</a:t>
            </a: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ÓN</a:t>
            </a:r>
            <a:r>
              <a:rPr sz="900" spc="0" dirty="0" smtClean="0">
                <a:solidFill>
                  <a:srgbClr val="4C4B4D"/>
                </a:solidFill>
                <a:latin typeface="Gotham"/>
                <a:cs typeface="Gotham"/>
              </a:rPr>
              <a:t>,</a:t>
            </a: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 </a:t>
            </a:r>
            <a:r>
              <a:rPr sz="900" spc="0" dirty="0" smtClean="0">
                <a:solidFill>
                  <a:srgbClr val="4C4B4D"/>
                </a:solidFill>
                <a:latin typeface="Gotham"/>
                <a:cs typeface="Gotham"/>
              </a:rPr>
              <a:t>RE</a:t>
            </a: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UB</a:t>
            </a:r>
            <a:r>
              <a:rPr sz="900" spc="0" dirty="0" smtClean="0">
                <a:solidFill>
                  <a:srgbClr val="4C4B4D"/>
                </a:solidFill>
                <a:latin typeface="Gotham"/>
                <a:cs typeface="Gotham"/>
              </a:rPr>
              <a:t>IC</a:t>
            </a: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A</a:t>
            </a:r>
            <a:r>
              <a:rPr sz="900" spc="0" dirty="0" smtClean="0">
                <a:solidFill>
                  <a:srgbClr val="4C4B4D"/>
                </a:solidFill>
                <a:latin typeface="Gotham"/>
                <a:cs typeface="Gotham"/>
              </a:rPr>
              <a:t>CI</a:t>
            </a: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Ó</a:t>
            </a:r>
            <a:r>
              <a:rPr sz="900" spc="0" dirty="0" smtClean="0">
                <a:solidFill>
                  <a:srgbClr val="4C4B4D"/>
                </a:solidFill>
                <a:latin typeface="Gotham"/>
                <a:cs typeface="Gotham"/>
              </a:rPr>
              <a:t>N</a:t>
            </a: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 Y/</a:t>
            </a:r>
            <a:r>
              <a:rPr sz="900" spc="0" dirty="0" smtClean="0">
                <a:solidFill>
                  <a:srgbClr val="4C4B4D"/>
                </a:solidFill>
                <a:latin typeface="Gotham"/>
                <a:cs typeface="Gotham"/>
              </a:rPr>
              <a:t>O </a:t>
            </a: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RE</a:t>
            </a:r>
            <a:r>
              <a:rPr sz="900" spc="0" dirty="0" smtClean="0">
                <a:solidFill>
                  <a:srgbClr val="4C4B4D"/>
                </a:solidFill>
                <a:latin typeface="Gotham"/>
                <a:cs typeface="Gotham"/>
              </a:rPr>
              <a:t>M</a:t>
            </a: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O</a:t>
            </a:r>
            <a:r>
              <a:rPr sz="900" spc="0" dirty="0" smtClean="0">
                <a:solidFill>
                  <a:srgbClr val="4C4B4D"/>
                </a:solidFill>
                <a:latin typeface="Gotham"/>
                <a:cs typeface="Gotham"/>
              </a:rPr>
              <a:t>CI</a:t>
            </a: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Ó</a:t>
            </a:r>
            <a:r>
              <a:rPr sz="900" spc="0" dirty="0" smtClean="0">
                <a:solidFill>
                  <a:srgbClr val="4C4B4D"/>
                </a:solidFill>
                <a:latin typeface="Gotham"/>
                <a:cs typeface="Gotham"/>
              </a:rPr>
              <a:t>N</a:t>
            </a: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 </a:t>
            </a:r>
            <a:r>
              <a:rPr sz="900" spc="0" dirty="0" smtClean="0">
                <a:solidFill>
                  <a:srgbClr val="4C4B4D"/>
                </a:solidFill>
                <a:latin typeface="Gotham"/>
                <a:cs typeface="Gotham"/>
              </a:rPr>
              <a:t>DE</a:t>
            </a: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 </a:t>
            </a:r>
            <a:r>
              <a:rPr sz="900" spc="0" dirty="0" smtClean="0">
                <a:solidFill>
                  <a:srgbClr val="4C4B4D"/>
                </a:solidFill>
                <a:latin typeface="Gotham"/>
                <a:cs typeface="Gotham"/>
              </a:rPr>
              <a:t>O</a:t>
            </a: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BR</a:t>
            </a:r>
            <a:r>
              <a:rPr sz="900" spc="0" dirty="0" smtClean="0">
                <a:solidFill>
                  <a:srgbClr val="4C4B4D"/>
                </a:solidFill>
                <a:latin typeface="Gotham"/>
                <a:cs typeface="Gotham"/>
              </a:rPr>
              <a:t>A </a:t>
            </a:r>
            <a:r>
              <a:rPr sz="900" spc="-5" dirty="0" smtClean="0">
                <a:solidFill>
                  <a:srgbClr val="4C4B4D"/>
                </a:solidFill>
                <a:latin typeface="Gotham"/>
                <a:cs typeface="Gotham"/>
              </a:rPr>
              <a:t>PLÁST</a:t>
            </a:r>
            <a:r>
              <a:rPr sz="900" spc="0" dirty="0" smtClean="0">
                <a:solidFill>
                  <a:srgbClr val="4C4B4D"/>
                </a:solidFill>
                <a:latin typeface="Gotham"/>
                <a:cs typeface="Gotham"/>
              </a:rPr>
              <a:t>ICA</a:t>
            </a:r>
            <a:endParaRPr sz="900">
              <a:latin typeface="Gotham"/>
              <a:cs typeface="Gotham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2418" y="1285741"/>
            <a:ext cx="1737995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NO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M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B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R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E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DE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L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PROM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O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TOR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38586" y="1285741"/>
            <a:ext cx="1603375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DA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T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OS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DE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L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C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O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N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T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ACTO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31439" y="1285741"/>
            <a:ext cx="485140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FECHA</a:t>
            </a:r>
            <a:endParaRPr sz="1000">
              <a:latin typeface="Gotham"/>
              <a:cs typeface="Gotham"/>
            </a:endParaRPr>
          </a:p>
        </p:txBody>
      </p:sp>
      <p:grpSp>
        <p:nvGrpSpPr>
          <p:cNvPr id="30" name="29 Grupo"/>
          <p:cNvGrpSpPr/>
          <p:nvPr/>
        </p:nvGrpSpPr>
        <p:grpSpPr>
          <a:xfrm>
            <a:off x="5963665" y="521461"/>
            <a:ext cx="1241425" cy="438547"/>
            <a:chOff x="5963665" y="521461"/>
            <a:chExt cx="1241425" cy="438547"/>
          </a:xfrm>
        </p:grpSpPr>
        <p:sp>
          <p:nvSpPr>
            <p:cNvPr id="18" name="object 18"/>
            <p:cNvSpPr txBox="1"/>
            <p:nvPr/>
          </p:nvSpPr>
          <p:spPr>
            <a:xfrm>
              <a:off x="5963665" y="521461"/>
              <a:ext cx="1241425" cy="37528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900" b="1" spc="140" dirty="0" smtClean="0">
                  <a:solidFill>
                    <a:srgbClr val="717276"/>
                  </a:solidFill>
                  <a:latin typeface="Gotham"/>
                  <a:cs typeface="Gotham"/>
                </a:rPr>
                <a:t>COMAEP</a:t>
              </a:r>
              <a:endParaRPr sz="1900" dirty="0">
                <a:latin typeface="Gotham"/>
                <a:cs typeface="Gotham"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5976365" y="797052"/>
              <a:ext cx="1216152" cy="0"/>
            </a:xfrm>
            <a:custGeom>
              <a:avLst/>
              <a:gdLst/>
              <a:ahLst/>
              <a:cxnLst/>
              <a:rect l="l" t="t" r="r" b="b"/>
              <a:pathLst>
                <a:path w="1216152">
                  <a:moveTo>
                    <a:pt x="0" y="0"/>
                  </a:moveTo>
                  <a:lnTo>
                    <a:pt x="1216152" y="0"/>
                  </a:lnTo>
                </a:path>
              </a:pathLst>
            </a:custGeom>
            <a:ln w="5841">
              <a:solidFill>
                <a:srgbClr val="717276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0" name="object 20"/>
            <p:cNvSpPr txBox="1"/>
            <p:nvPr/>
          </p:nvSpPr>
          <p:spPr>
            <a:xfrm>
              <a:off x="5981952" y="841263"/>
              <a:ext cx="1185545" cy="11874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 marR="12700" indent="33020">
                <a:lnSpc>
                  <a:spcPct val="103299"/>
                </a:lnSpc>
              </a:pPr>
              <a:r>
                <a:rPr sz="300" spc="10" dirty="0" smtClean="0">
                  <a:solidFill>
                    <a:srgbClr val="717276"/>
                  </a:solidFill>
                  <a:latin typeface="Gotham"/>
                  <a:cs typeface="Gotham"/>
                </a:rPr>
                <a:t>C</a:t>
              </a:r>
              <a:r>
                <a:rPr sz="300" spc="20" dirty="0" smtClean="0">
                  <a:solidFill>
                    <a:srgbClr val="717276"/>
                  </a:solidFill>
                  <a:latin typeface="Gotham"/>
                  <a:cs typeface="Gotham"/>
                </a:rPr>
                <a:t>O</a:t>
              </a:r>
              <a:r>
                <a:rPr sz="300" spc="5" dirty="0" smtClean="0">
                  <a:solidFill>
                    <a:srgbClr val="717276"/>
                  </a:solidFill>
                  <a:latin typeface="Gotham"/>
                  <a:cs typeface="Gotham"/>
                </a:rPr>
                <a:t>M</a:t>
              </a:r>
              <a:r>
                <a:rPr sz="300" spc="20" dirty="0" smtClean="0">
                  <a:solidFill>
                    <a:srgbClr val="717276"/>
                  </a:solidFill>
                  <a:latin typeface="Gotham"/>
                  <a:cs typeface="Gotham"/>
                </a:rPr>
                <a:t>I</a:t>
              </a:r>
              <a:r>
                <a:rPr sz="300" spc="15" dirty="0" smtClean="0">
                  <a:solidFill>
                    <a:srgbClr val="717276"/>
                  </a:solidFill>
                  <a:latin typeface="Gotham"/>
                  <a:cs typeface="Gotham"/>
                </a:rPr>
                <a:t>T</a:t>
              </a:r>
              <a:r>
                <a:rPr sz="300" spc="0" dirty="0" smtClean="0">
                  <a:solidFill>
                    <a:srgbClr val="717276"/>
                  </a:solidFill>
                  <a:latin typeface="Gotham"/>
                  <a:cs typeface="Gotham"/>
                </a:rPr>
                <a:t>É </a:t>
              </a:r>
              <a:r>
                <a:rPr sz="300" spc="20" dirty="0" smtClean="0">
                  <a:solidFill>
                    <a:srgbClr val="717276"/>
                  </a:solidFill>
                  <a:latin typeface="Gotham"/>
                  <a:cs typeface="Gotham"/>
                </a:rPr>
                <a:t>D</a:t>
              </a:r>
              <a:r>
                <a:rPr sz="300" spc="0" dirty="0" smtClean="0">
                  <a:solidFill>
                    <a:srgbClr val="717276"/>
                  </a:solidFill>
                  <a:latin typeface="Gotham"/>
                  <a:cs typeface="Gotham"/>
                </a:rPr>
                <a:t>E </a:t>
              </a:r>
              <a:r>
                <a:rPr sz="300" spc="-5" dirty="0" smtClean="0">
                  <a:solidFill>
                    <a:srgbClr val="717276"/>
                  </a:solidFill>
                  <a:latin typeface="Gotham"/>
                  <a:cs typeface="Gotham"/>
                </a:rPr>
                <a:t> </a:t>
              </a:r>
              <a:r>
                <a:rPr sz="300" spc="20" dirty="0" smtClean="0">
                  <a:solidFill>
                    <a:srgbClr val="717276"/>
                  </a:solidFill>
                  <a:latin typeface="Gotham"/>
                  <a:cs typeface="Gotham"/>
                </a:rPr>
                <a:t>MONUMENTO</a:t>
              </a:r>
              <a:r>
                <a:rPr sz="300" spc="5" dirty="0" smtClean="0">
                  <a:solidFill>
                    <a:srgbClr val="717276"/>
                  </a:solidFill>
                  <a:latin typeface="Gotham"/>
                  <a:cs typeface="Gotham"/>
                </a:rPr>
                <a:t>S </a:t>
              </a:r>
              <a:r>
                <a:rPr sz="300" spc="-40" dirty="0" smtClean="0">
                  <a:solidFill>
                    <a:srgbClr val="717276"/>
                  </a:solidFill>
                  <a:latin typeface="Gotham"/>
                  <a:cs typeface="Gotham"/>
                </a:rPr>
                <a:t> </a:t>
              </a:r>
              <a:r>
                <a:rPr sz="300" spc="0" dirty="0" smtClean="0">
                  <a:solidFill>
                    <a:srgbClr val="717276"/>
                  </a:solidFill>
                  <a:latin typeface="Gotham"/>
                  <a:cs typeface="Gotham"/>
                </a:rPr>
                <a:t>Y </a:t>
              </a:r>
              <a:r>
                <a:rPr sz="300" spc="-35" dirty="0" smtClean="0">
                  <a:solidFill>
                    <a:srgbClr val="717276"/>
                  </a:solidFill>
                  <a:latin typeface="Gotham"/>
                  <a:cs typeface="Gotham"/>
                </a:rPr>
                <a:t> </a:t>
              </a:r>
              <a:r>
                <a:rPr sz="300" spc="20" dirty="0" smtClean="0">
                  <a:solidFill>
                    <a:srgbClr val="717276"/>
                  </a:solidFill>
                  <a:latin typeface="Gotham"/>
                  <a:cs typeface="Gotham"/>
                </a:rPr>
                <a:t>O</a:t>
              </a:r>
              <a:r>
                <a:rPr sz="300" spc="10" dirty="0" smtClean="0">
                  <a:solidFill>
                    <a:srgbClr val="717276"/>
                  </a:solidFill>
                  <a:latin typeface="Gotham"/>
                  <a:cs typeface="Gotham"/>
                </a:rPr>
                <a:t>BR</a:t>
              </a:r>
              <a:r>
                <a:rPr sz="300" spc="15" dirty="0" smtClean="0">
                  <a:solidFill>
                    <a:srgbClr val="717276"/>
                  </a:solidFill>
                  <a:latin typeface="Gotham"/>
                  <a:cs typeface="Gotham"/>
                </a:rPr>
                <a:t>A</a:t>
              </a:r>
              <a:r>
                <a:rPr sz="300" spc="0" dirty="0" smtClean="0">
                  <a:solidFill>
                    <a:srgbClr val="717276"/>
                  </a:solidFill>
                  <a:latin typeface="Gotham"/>
                  <a:cs typeface="Gotham"/>
                </a:rPr>
                <a:t>S </a:t>
              </a:r>
              <a:r>
                <a:rPr sz="300" spc="20" dirty="0" smtClean="0">
                  <a:solidFill>
                    <a:srgbClr val="717276"/>
                  </a:solidFill>
                  <a:latin typeface="Gotham"/>
                  <a:cs typeface="Gotham"/>
                </a:rPr>
                <a:t>A</a:t>
              </a:r>
              <a:r>
                <a:rPr sz="300" spc="15" dirty="0" smtClean="0">
                  <a:solidFill>
                    <a:srgbClr val="717276"/>
                  </a:solidFill>
                  <a:latin typeface="Gotham"/>
                  <a:cs typeface="Gotham"/>
                </a:rPr>
                <a:t>R</a:t>
              </a:r>
              <a:r>
                <a:rPr sz="300" spc="5" dirty="0" smtClean="0">
                  <a:solidFill>
                    <a:srgbClr val="717276"/>
                  </a:solidFill>
                  <a:latin typeface="Gotham"/>
                  <a:cs typeface="Gotham"/>
                </a:rPr>
                <a:t>T</a:t>
              </a:r>
              <a:r>
                <a:rPr sz="300" spc="10" dirty="0" smtClean="0">
                  <a:solidFill>
                    <a:srgbClr val="717276"/>
                  </a:solidFill>
                  <a:latin typeface="Gotham"/>
                  <a:cs typeface="Gotham"/>
                </a:rPr>
                <a:t>Í</a:t>
              </a:r>
              <a:r>
                <a:rPr sz="300" spc="15" dirty="0" smtClean="0">
                  <a:solidFill>
                    <a:srgbClr val="717276"/>
                  </a:solidFill>
                  <a:latin typeface="Gotham"/>
                  <a:cs typeface="Gotham"/>
                </a:rPr>
                <a:t>S</a:t>
              </a:r>
              <a:r>
                <a:rPr sz="300" spc="5" dirty="0" smtClean="0">
                  <a:solidFill>
                    <a:srgbClr val="717276"/>
                  </a:solidFill>
                  <a:latin typeface="Gotham"/>
                  <a:cs typeface="Gotham"/>
                </a:rPr>
                <a:t>T</a:t>
              </a:r>
              <a:r>
                <a:rPr sz="300" spc="10" dirty="0" smtClean="0">
                  <a:solidFill>
                    <a:srgbClr val="717276"/>
                  </a:solidFill>
                  <a:latin typeface="Gotham"/>
                  <a:cs typeface="Gotham"/>
                </a:rPr>
                <a:t>IC</a:t>
              </a:r>
              <a:r>
                <a:rPr sz="300" spc="20" dirty="0" smtClean="0">
                  <a:solidFill>
                    <a:srgbClr val="717276"/>
                  </a:solidFill>
                  <a:latin typeface="Gotham"/>
                  <a:cs typeface="Gotham"/>
                </a:rPr>
                <a:t>AS  </a:t>
              </a:r>
              <a:r>
                <a:rPr sz="300" spc="15" dirty="0" smtClean="0">
                  <a:solidFill>
                    <a:srgbClr val="717276"/>
                  </a:solidFill>
                  <a:latin typeface="Gotham"/>
                  <a:cs typeface="Gotham"/>
                </a:rPr>
                <a:t>E</a:t>
              </a:r>
              <a:r>
                <a:rPr sz="300" spc="0" dirty="0" smtClean="0">
                  <a:solidFill>
                    <a:srgbClr val="717276"/>
                  </a:solidFill>
                  <a:latin typeface="Gotham"/>
                  <a:cs typeface="Gotham"/>
                </a:rPr>
                <a:t>N </a:t>
              </a:r>
              <a:r>
                <a:rPr sz="300" spc="-30" dirty="0" smtClean="0">
                  <a:solidFill>
                    <a:srgbClr val="717276"/>
                  </a:solidFill>
                  <a:latin typeface="Gotham"/>
                  <a:cs typeface="Gotham"/>
                </a:rPr>
                <a:t> </a:t>
              </a:r>
              <a:r>
                <a:rPr sz="300" spc="20" dirty="0" smtClean="0">
                  <a:solidFill>
                    <a:srgbClr val="717276"/>
                  </a:solidFill>
                  <a:latin typeface="Gotham"/>
                  <a:cs typeface="Gotham"/>
                </a:rPr>
                <a:t>E</a:t>
              </a:r>
              <a:r>
                <a:rPr sz="300" spc="15" dirty="0" smtClean="0">
                  <a:solidFill>
                    <a:srgbClr val="717276"/>
                  </a:solidFill>
                  <a:latin typeface="Gotham"/>
                  <a:cs typeface="Gotham"/>
                </a:rPr>
                <a:t>S</a:t>
              </a:r>
              <a:r>
                <a:rPr sz="300" spc="5" dirty="0" smtClean="0">
                  <a:solidFill>
                    <a:srgbClr val="717276"/>
                  </a:solidFill>
                  <a:latin typeface="Gotham"/>
                  <a:cs typeface="Gotham"/>
                </a:rPr>
                <a:t>P</a:t>
              </a:r>
              <a:r>
                <a:rPr sz="300" spc="15" dirty="0" smtClean="0">
                  <a:solidFill>
                    <a:srgbClr val="717276"/>
                  </a:solidFill>
                  <a:latin typeface="Gotham"/>
                  <a:cs typeface="Gotham"/>
                </a:rPr>
                <a:t>A</a:t>
              </a:r>
              <a:r>
                <a:rPr sz="300" spc="10" dirty="0" smtClean="0">
                  <a:solidFill>
                    <a:srgbClr val="717276"/>
                  </a:solidFill>
                  <a:latin typeface="Gotham"/>
                  <a:cs typeface="Gotham"/>
                </a:rPr>
                <a:t>CI</a:t>
              </a:r>
              <a:r>
                <a:rPr sz="300" spc="20" dirty="0" smtClean="0">
                  <a:solidFill>
                    <a:srgbClr val="717276"/>
                  </a:solidFill>
                  <a:latin typeface="Gotham"/>
                  <a:cs typeface="Gotham"/>
                </a:rPr>
                <a:t>O</a:t>
              </a:r>
              <a:r>
                <a:rPr sz="300" spc="0" dirty="0" smtClean="0">
                  <a:solidFill>
                    <a:srgbClr val="717276"/>
                  </a:solidFill>
                  <a:latin typeface="Gotham"/>
                  <a:cs typeface="Gotham"/>
                </a:rPr>
                <a:t>S P</a:t>
              </a:r>
              <a:r>
                <a:rPr sz="300" spc="-55" dirty="0" smtClean="0">
                  <a:solidFill>
                    <a:srgbClr val="717276"/>
                  </a:solidFill>
                  <a:latin typeface="Gotham"/>
                  <a:cs typeface="Gotham"/>
                </a:rPr>
                <a:t> </a:t>
              </a:r>
              <a:r>
                <a:rPr sz="300" spc="0" dirty="0" smtClean="0">
                  <a:solidFill>
                    <a:srgbClr val="717276"/>
                  </a:solidFill>
                  <a:latin typeface="Gotham"/>
                  <a:cs typeface="Gotham"/>
                </a:rPr>
                <a:t>Ú</a:t>
              </a:r>
              <a:r>
                <a:rPr sz="300" spc="-45" dirty="0" smtClean="0">
                  <a:solidFill>
                    <a:srgbClr val="717276"/>
                  </a:solidFill>
                  <a:latin typeface="Gotham"/>
                  <a:cs typeface="Gotham"/>
                </a:rPr>
                <a:t> </a:t>
              </a:r>
              <a:r>
                <a:rPr sz="300" spc="0" dirty="0" smtClean="0">
                  <a:solidFill>
                    <a:srgbClr val="717276"/>
                  </a:solidFill>
                  <a:latin typeface="Gotham"/>
                  <a:cs typeface="Gotham"/>
                </a:rPr>
                <a:t>B</a:t>
              </a:r>
              <a:r>
                <a:rPr sz="300" spc="-45" dirty="0" smtClean="0">
                  <a:solidFill>
                    <a:srgbClr val="717276"/>
                  </a:solidFill>
                  <a:latin typeface="Gotham"/>
                  <a:cs typeface="Gotham"/>
                </a:rPr>
                <a:t> </a:t>
              </a:r>
              <a:r>
                <a:rPr sz="300" spc="0" dirty="0" smtClean="0">
                  <a:solidFill>
                    <a:srgbClr val="717276"/>
                  </a:solidFill>
                  <a:latin typeface="Gotham"/>
                  <a:cs typeface="Gotham"/>
                </a:rPr>
                <a:t>L</a:t>
              </a:r>
              <a:r>
                <a:rPr sz="300" spc="-50" dirty="0" smtClean="0">
                  <a:solidFill>
                    <a:srgbClr val="717276"/>
                  </a:solidFill>
                  <a:latin typeface="Gotham"/>
                  <a:cs typeface="Gotham"/>
                </a:rPr>
                <a:t> </a:t>
              </a:r>
              <a:r>
                <a:rPr sz="300" spc="0" dirty="0" smtClean="0">
                  <a:solidFill>
                    <a:srgbClr val="717276"/>
                  </a:solidFill>
                  <a:latin typeface="Gotham"/>
                  <a:cs typeface="Gotham"/>
                </a:rPr>
                <a:t>I</a:t>
              </a:r>
              <a:r>
                <a:rPr sz="300" spc="-50" dirty="0" smtClean="0">
                  <a:solidFill>
                    <a:srgbClr val="717276"/>
                  </a:solidFill>
                  <a:latin typeface="Gotham"/>
                  <a:cs typeface="Gotham"/>
                </a:rPr>
                <a:t> </a:t>
              </a:r>
              <a:r>
                <a:rPr sz="300" spc="0" dirty="0" smtClean="0">
                  <a:solidFill>
                    <a:srgbClr val="717276"/>
                  </a:solidFill>
                  <a:latin typeface="Gotham"/>
                  <a:cs typeface="Gotham"/>
                </a:rPr>
                <a:t>C</a:t>
              </a:r>
              <a:r>
                <a:rPr sz="300" spc="-50" dirty="0" smtClean="0">
                  <a:solidFill>
                    <a:srgbClr val="717276"/>
                  </a:solidFill>
                  <a:latin typeface="Gotham"/>
                  <a:cs typeface="Gotham"/>
                </a:rPr>
                <a:t> </a:t>
              </a:r>
              <a:r>
                <a:rPr sz="300" spc="0" dirty="0" smtClean="0">
                  <a:solidFill>
                    <a:srgbClr val="717276"/>
                  </a:solidFill>
                  <a:latin typeface="Gotham"/>
                  <a:cs typeface="Gotham"/>
                </a:rPr>
                <a:t>O</a:t>
              </a:r>
              <a:r>
                <a:rPr sz="300" spc="-45" dirty="0" smtClean="0">
                  <a:solidFill>
                    <a:srgbClr val="717276"/>
                  </a:solidFill>
                  <a:latin typeface="Gotham"/>
                  <a:cs typeface="Gotham"/>
                </a:rPr>
                <a:t> </a:t>
              </a:r>
              <a:r>
                <a:rPr sz="300" spc="0" dirty="0" smtClean="0">
                  <a:solidFill>
                    <a:srgbClr val="717276"/>
                  </a:solidFill>
                  <a:latin typeface="Gotham"/>
                  <a:cs typeface="Gotham"/>
                </a:rPr>
                <a:t>S </a:t>
              </a:r>
              <a:r>
                <a:rPr sz="300" spc="-45" dirty="0" smtClean="0">
                  <a:solidFill>
                    <a:srgbClr val="717276"/>
                  </a:solidFill>
                  <a:latin typeface="Gotham"/>
                  <a:cs typeface="Gotham"/>
                </a:rPr>
                <a:t> </a:t>
              </a:r>
              <a:r>
                <a:rPr sz="300" spc="0" dirty="0" smtClean="0">
                  <a:solidFill>
                    <a:srgbClr val="717276"/>
                  </a:solidFill>
                  <a:latin typeface="Gotham"/>
                  <a:cs typeface="Gotham"/>
                </a:rPr>
                <a:t>D</a:t>
              </a:r>
              <a:r>
                <a:rPr sz="300" spc="-50" dirty="0" smtClean="0">
                  <a:solidFill>
                    <a:srgbClr val="717276"/>
                  </a:solidFill>
                  <a:latin typeface="Gotham"/>
                  <a:cs typeface="Gotham"/>
                </a:rPr>
                <a:t> </a:t>
              </a:r>
              <a:r>
                <a:rPr sz="300" spc="0" dirty="0" smtClean="0">
                  <a:solidFill>
                    <a:srgbClr val="717276"/>
                  </a:solidFill>
                  <a:latin typeface="Gotham"/>
                  <a:cs typeface="Gotham"/>
                </a:rPr>
                <a:t>E </a:t>
              </a:r>
              <a:r>
                <a:rPr sz="300" spc="20" dirty="0" smtClean="0">
                  <a:solidFill>
                    <a:srgbClr val="717276"/>
                  </a:solidFill>
                  <a:latin typeface="Gotham"/>
                  <a:cs typeface="Gotham"/>
                </a:rPr>
                <a:t> </a:t>
              </a:r>
              <a:r>
                <a:rPr sz="300" spc="15" dirty="0" smtClean="0">
                  <a:solidFill>
                    <a:srgbClr val="717276"/>
                  </a:solidFill>
                  <a:latin typeface="Gotham"/>
                  <a:cs typeface="Gotham"/>
                </a:rPr>
                <a:t>L</a:t>
              </a:r>
              <a:r>
                <a:rPr sz="300" spc="0" dirty="0" smtClean="0">
                  <a:solidFill>
                    <a:srgbClr val="717276"/>
                  </a:solidFill>
                  <a:latin typeface="Gotham"/>
                  <a:cs typeface="Gotham"/>
                </a:rPr>
                <a:t>A </a:t>
              </a:r>
              <a:r>
                <a:rPr sz="300" spc="-30" dirty="0" smtClean="0">
                  <a:solidFill>
                    <a:srgbClr val="717276"/>
                  </a:solidFill>
                  <a:latin typeface="Gotham"/>
                  <a:cs typeface="Gotham"/>
                </a:rPr>
                <a:t> </a:t>
              </a:r>
              <a:r>
                <a:rPr sz="300" spc="10" dirty="0" smtClean="0">
                  <a:solidFill>
                    <a:srgbClr val="717276"/>
                  </a:solidFill>
                  <a:latin typeface="Gotham"/>
                  <a:cs typeface="Gotham"/>
                </a:rPr>
                <a:t>CI</a:t>
              </a:r>
              <a:r>
                <a:rPr sz="300" spc="15" dirty="0" smtClean="0">
                  <a:solidFill>
                    <a:srgbClr val="717276"/>
                  </a:solidFill>
                  <a:latin typeface="Gotham"/>
                  <a:cs typeface="Gotham"/>
                </a:rPr>
                <a:t>U</a:t>
              </a:r>
              <a:r>
                <a:rPr sz="300" spc="10" dirty="0" smtClean="0">
                  <a:solidFill>
                    <a:srgbClr val="717276"/>
                  </a:solidFill>
                  <a:latin typeface="Gotham"/>
                  <a:cs typeface="Gotham"/>
                </a:rPr>
                <a:t>D</a:t>
              </a:r>
              <a:r>
                <a:rPr sz="300" spc="20" dirty="0" smtClean="0">
                  <a:solidFill>
                    <a:srgbClr val="717276"/>
                  </a:solidFill>
                  <a:latin typeface="Gotham"/>
                  <a:cs typeface="Gotham"/>
                </a:rPr>
                <a:t>A</a:t>
              </a:r>
              <a:r>
                <a:rPr sz="300" spc="0" dirty="0" smtClean="0">
                  <a:solidFill>
                    <a:srgbClr val="717276"/>
                  </a:solidFill>
                  <a:latin typeface="Gotham"/>
                  <a:cs typeface="Gotham"/>
                </a:rPr>
                <a:t>D</a:t>
              </a:r>
              <a:r>
                <a:rPr sz="300" spc="-5" dirty="0" smtClean="0">
                  <a:solidFill>
                    <a:srgbClr val="717276"/>
                  </a:solidFill>
                  <a:latin typeface="Gotham"/>
                  <a:cs typeface="Gotham"/>
                </a:rPr>
                <a:t> </a:t>
              </a:r>
              <a:r>
                <a:rPr sz="300" spc="20" dirty="0" smtClean="0">
                  <a:solidFill>
                    <a:srgbClr val="717276"/>
                  </a:solidFill>
                  <a:latin typeface="Gotham"/>
                  <a:cs typeface="Gotham"/>
                </a:rPr>
                <a:t>D</a:t>
              </a:r>
              <a:r>
                <a:rPr sz="300" spc="0" dirty="0" smtClean="0">
                  <a:solidFill>
                    <a:srgbClr val="717276"/>
                  </a:solidFill>
                  <a:latin typeface="Gotham"/>
                  <a:cs typeface="Gotham"/>
                </a:rPr>
                <a:t>E  </a:t>
              </a:r>
              <a:r>
                <a:rPr sz="300" spc="20" dirty="0" smtClean="0">
                  <a:solidFill>
                    <a:srgbClr val="717276"/>
                  </a:solidFill>
                  <a:latin typeface="Gotham"/>
                  <a:cs typeface="Gotham"/>
                </a:rPr>
                <a:t>MÉX</a:t>
              </a:r>
              <a:r>
                <a:rPr sz="300" spc="15" dirty="0" smtClean="0">
                  <a:solidFill>
                    <a:srgbClr val="717276"/>
                  </a:solidFill>
                  <a:latin typeface="Gotham"/>
                  <a:cs typeface="Gotham"/>
                </a:rPr>
                <a:t>I</a:t>
              </a:r>
              <a:r>
                <a:rPr sz="300" spc="20" dirty="0" smtClean="0">
                  <a:solidFill>
                    <a:srgbClr val="717276"/>
                  </a:solidFill>
                  <a:latin typeface="Gotham"/>
                  <a:cs typeface="Gotham"/>
                </a:rPr>
                <a:t>C</a:t>
              </a:r>
              <a:r>
                <a:rPr sz="300" spc="10" dirty="0" smtClean="0">
                  <a:solidFill>
                    <a:srgbClr val="363435"/>
                  </a:solidFill>
                  <a:latin typeface="Gotham"/>
                  <a:cs typeface="Gotham"/>
                </a:rPr>
                <a:t>O</a:t>
              </a:r>
              <a:endParaRPr sz="300">
                <a:latin typeface="Gotham"/>
                <a:cs typeface="Gotham"/>
              </a:endParaRPr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6402578" y="1260602"/>
            <a:ext cx="725170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 smtClean="0">
                <a:solidFill>
                  <a:srgbClr val="363435"/>
                </a:solidFill>
                <a:latin typeface="Gotham"/>
                <a:cs typeface="Gotham"/>
              </a:rPr>
              <a:t>NO.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FIC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H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82418" y="2085852"/>
            <a:ext cx="1896745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NO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M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B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R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E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D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E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L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ESCU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L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TURA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36817" y="2085852"/>
            <a:ext cx="1384300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AUTO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R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D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E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L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PIE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Z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33421" y="2085852"/>
            <a:ext cx="565150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IMAGEN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82418" y="2832612"/>
            <a:ext cx="4447540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CARAC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T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ERÍSTICA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S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TÉCNICA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S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D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E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L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ESCUL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T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UR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Y/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O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PROPUES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T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4613" y="4690364"/>
            <a:ext cx="6358255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JUSTIFIC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CIÓ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N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PAR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L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INCORPORAC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I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Ó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N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,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RE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U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B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ICAC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I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ÓN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Y/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O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R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E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MOCIÓ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N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D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E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OBR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P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L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ÁSTICA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4345" y="6007863"/>
            <a:ext cx="795020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UBICACIÓN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4332" y="6783578"/>
            <a:ext cx="1677035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CROQU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I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S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D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E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UBICAC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I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ÓN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21913" y="6783578"/>
            <a:ext cx="635000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ESTATUS</a:t>
            </a:r>
            <a:endParaRPr sz="1000">
              <a:latin typeface="Gotham"/>
              <a:cs typeface="Gotha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0455" y="1552955"/>
            <a:ext cx="6807708" cy="3441954"/>
          </a:xfrm>
          <a:custGeom>
            <a:avLst/>
            <a:gdLst/>
            <a:ahLst/>
            <a:cxnLst/>
            <a:rect l="l" t="t" r="r" b="b"/>
            <a:pathLst>
              <a:path w="6807708" h="3441954">
                <a:moveTo>
                  <a:pt x="6807708" y="0"/>
                </a:moveTo>
                <a:lnTo>
                  <a:pt x="0" y="0"/>
                </a:lnTo>
                <a:lnTo>
                  <a:pt x="0" y="3441954"/>
                </a:lnTo>
                <a:lnTo>
                  <a:pt x="6807708" y="3441954"/>
                </a:lnTo>
                <a:lnTo>
                  <a:pt x="6807708" y="0"/>
                </a:lnTo>
                <a:close/>
              </a:path>
            </a:pathLst>
          </a:custGeom>
          <a:ln w="12700">
            <a:solidFill>
              <a:srgbClr val="72737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0455" y="5632703"/>
            <a:ext cx="6807708" cy="3441191"/>
          </a:xfrm>
          <a:custGeom>
            <a:avLst/>
            <a:gdLst/>
            <a:ahLst/>
            <a:cxnLst/>
            <a:rect l="l" t="t" r="r" b="b"/>
            <a:pathLst>
              <a:path w="6807708" h="3441192">
                <a:moveTo>
                  <a:pt x="6807708" y="0"/>
                </a:moveTo>
                <a:lnTo>
                  <a:pt x="0" y="0"/>
                </a:lnTo>
                <a:lnTo>
                  <a:pt x="0" y="3441191"/>
                </a:lnTo>
                <a:lnTo>
                  <a:pt x="6807708" y="3441191"/>
                </a:lnTo>
                <a:lnTo>
                  <a:pt x="6807708" y="0"/>
                </a:lnTo>
                <a:close/>
              </a:path>
            </a:pathLst>
          </a:custGeom>
          <a:ln w="12700">
            <a:solidFill>
              <a:srgbClr val="72737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54477" y="587247"/>
            <a:ext cx="2524125" cy="2794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solidFill>
                  <a:srgbClr val="363435"/>
                </a:solidFill>
                <a:latin typeface="Gotham"/>
                <a:cs typeface="Gotham"/>
              </a:rPr>
              <a:t>INFORMACIÓN</a:t>
            </a:r>
            <a:r>
              <a:rPr sz="1400" b="1" spc="5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400" b="1" spc="-10" dirty="0" smtClean="0">
                <a:solidFill>
                  <a:srgbClr val="363435"/>
                </a:solidFill>
                <a:latin typeface="Gotham"/>
                <a:cs typeface="Gotham"/>
              </a:rPr>
              <a:t>ADICIONAL</a:t>
            </a:r>
            <a:endParaRPr sz="1400">
              <a:latin typeface="Gotham"/>
              <a:cs typeface="Gotha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63665" y="521461"/>
            <a:ext cx="1241425" cy="3752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900" b="1" u="sng" spc="140" dirty="0" smtClean="0">
                <a:solidFill>
                  <a:srgbClr val="717276"/>
                </a:solidFill>
                <a:latin typeface="Gotham"/>
                <a:cs typeface="Gotham"/>
              </a:rPr>
              <a:t>COMAEP</a:t>
            </a:r>
            <a:endParaRPr sz="1900">
              <a:latin typeface="Gotham"/>
              <a:cs typeface="Gotha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89572" y="841232"/>
            <a:ext cx="1196975" cy="1219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33020">
              <a:lnSpc>
                <a:spcPct val="106700"/>
              </a:lnSpc>
            </a:pPr>
            <a:r>
              <a:rPr sz="300" b="1" spc="10" dirty="0" smtClean="0">
                <a:solidFill>
                  <a:srgbClr val="717276"/>
                </a:solidFill>
                <a:latin typeface="Gotham"/>
                <a:cs typeface="Gotham"/>
              </a:rPr>
              <a:t>C</a:t>
            </a:r>
            <a:r>
              <a:rPr sz="300" b="1" spc="20" dirty="0" smtClean="0">
                <a:solidFill>
                  <a:srgbClr val="717276"/>
                </a:solidFill>
                <a:latin typeface="Gotham"/>
                <a:cs typeface="Gotham"/>
              </a:rPr>
              <a:t>O</a:t>
            </a:r>
            <a:r>
              <a:rPr sz="300" b="1" spc="15" dirty="0" smtClean="0">
                <a:solidFill>
                  <a:srgbClr val="717276"/>
                </a:solidFill>
                <a:latin typeface="Gotham"/>
                <a:cs typeface="Gotham"/>
              </a:rPr>
              <a:t>M</a:t>
            </a:r>
            <a:r>
              <a:rPr sz="300" b="1" spc="10" dirty="0" smtClean="0">
                <a:solidFill>
                  <a:srgbClr val="717276"/>
                </a:solidFill>
                <a:latin typeface="Gotham"/>
                <a:cs typeface="Gotham"/>
              </a:rPr>
              <a:t>I</a:t>
            </a:r>
            <a:r>
              <a:rPr sz="300" b="1" spc="15" dirty="0" smtClean="0">
                <a:solidFill>
                  <a:srgbClr val="717276"/>
                </a:solidFill>
                <a:latin typeface="Gotham"/>
                <a:cs typeface="Gotham"/>
              </a:rPr>
              <a:t>T</a:t>
            </a:r>
            <a:r>
              <a:rPr sz="300" b="1" spc="0" dirty="0" smtClean="0">
                <a:solidFill>
                  <a:srgbClr val="717276"/>
                </a:solidFill>
                <a:latin typeface="Gotham"/>
                <a:cs typeface="Gotham"/>
              </a:rPr>
              <a:t>É </a:t>
            </a:r>
            <a:r>
              <a:rPr sz="300" b="1" spc="25" dirty="0" smtClean="0">
                <a:solidFill>
                  <a:srgbClr val="717276"/>
                </a:solidFill>
                <a:latin typeface="Gotham"/>
                <a:cs typeface="Gotham"/>
              </a:rPr>
              <a:t> </a:t>
            </a:r>
            <a:r>
              <a:rPr sz="300" b="1" spc="10" dirty="0" smtClean="0">
                <a:solidFill>
                  <a:srgbClr val="717276"/>
                </a:solidFill>
                <a:latin typeface="Gotham"/>
                <a:cs typeface="Gotham"/>
              </a:rPr>
              <a:t>D</a:t>
            </a:r>
            <a:r>
              <a:rPr sz="300" b="1" spc="0" dirty="0" smtClean="0">
                <a:solidFill>
                  <a:srgbClr val="717276"/>
                </a:solidFill>
                <a:latin typeface="Gotham"/>
                <a:cs typeface="Gotham"/>
              </a:rPr>
              <a:t>E </a:t>
            </a:r>
            <a:r>
              <a:rPr sz="300" b="1" spc="-30" dirty="0" smtClean="0">
                <a:solidFill>
                  <a:srgbClr val="717276"/>
                </a:solidFill>
                <a:latin typeface="Gotham"/>
                <a:cs typeface="Gotham"/>
              </a:rPr>
              <a:t> </a:t>
            </a:r>
            <a:r>
              <a:rPr sz="300" b="1" spc="20" dirty="0" smtClean="0">
                <a:solidFill>
                  <a:srgbClr val="717276"/>
                </a:solidFill>
                <a:latin typeface="Gotham"/>
                <a:cs typeface="Gotham"/>
              </a:rPr>
              <a:t>MONU</a:t>
            </a:r>
            <a:r>
              <a:rPr sz="300" b="1" spc="25" dirty="0" smtClean="0">
                <a:solidFill>
                  <a:srgbClr val="717276"/>
                </a:solidFill>
                <a:latin typeface="Gotham"/>
                <a:cs typeface="Gotham"/>
              </a:rPr>
              <a:t>M</a:t>
            </a:r>
            <a:r>
              <a:rPr sz="300" b="1" spc="20" dirty="0" smtClean="0">
                <a:solidFill>
                  <a:srgbClr val="717276"/>
                </a:solidFill>
                <a:latin typeface="Gotham"/>
                <a:cs typeface="Gotham"/>
              </a:rPr>
              <a:t>ENT</a:t>
            </a:r>
            <a:r>
              <a:rPr sz="300" b="1" spc="25" dirty="0" smtClean="0">
                <a:solidFill>
                  <a:srgbClr val="717276"/>
                </a:solidFill>
                <a:latin typeface="Gotham"/>
                <a:cs typeface="Gotham"/>
              </a:rPr>
              <a:t>O</a:t>
            </a:r>
            <a:r>
              <a:rPr sz="300" b="1" spc="5" dirty="0" smtClean="0">
                <a:solidFill>
                  <a:srgbClr val="717276"/>
                </a:solidFill>
                <a:latin typeface="Gotham"/>
                <a:cs typeface="Gotham"/>
              </a:rPr>
              <a:t>S </a:t>
            </a:r>
            <a:r>
              <a:rPr sz="300" b="1" spc="-35" dirty="0" smtClean="0">
                <a:solidFill>
                  <a:srgbClr val="717276"/>
                </a:solidFill>
                <a:latin typeface="Gotham"/>
                <a:cs typeface="Gotham"/>
              </a:rPr>
              <a:t> </a:t>
            </a:r>
            <a:r>
              <a:rPr sz="300" b="1" spc="0" dirty="0" smtClean="0">
                <a:solidFill>
                  <a:srgbClr val="717276"/>
                </a:solidFill>
                <a:latin typeface="Gotham"/>
                <a:cs typeface="Gotham"/>
              </a:rPr>
              <a:t>Y </a:t>
            </a:r>
            <a:r>
              <a:rPr sz="300" b="1" spc="-45" dirty="0" smtClean="0">
                <a:solidFill>
                  <a:srgbClr val="717276"/>
                </a:solidFill>
                <a:latin typeface="Gotham"/>
                <a:cs typeface="Gotham"/>
              </a:rPr>
              <a:t> </a:t>
            </a:r>
            <a:r>
              <a:rPr sz="300" b="1" spc="20" dirty="0" smtClean="0">
                <a:solidFill>
                  <a:srgbClr val="717276"/>
                </a:solidFill>
                <a:latin typeface="Gotham"/>
                <a:cs typeface="Gotham"/>
              </a:rPr>
              <a:t>O</a:t>
            </a:r>
            <a:r>
              <a:rPr sz="300" b="1" spc="10" dirty="0" smtClean="0">
                <a:solidFill>
                  <a:srgbClr val="717276"/>
                </a:solidFill>
                <a:latin typeface="Gotham"/>
                <a:cs typeface="Gotham"/>
              </a:rPr>
              <a:t>BR</a:t>
            </a:r>
            <a:r>
              <a:rPr sz="300" b="1" spc="20" dirty="0" smtClean="0">
                <a:solidFill>
                  <a:srgbClr val="717276"/>
                </a:solidFill>
                <a:latin typeface="Gotham"/>
                <a:cs typeface="Gotham"/>
              </a:rPr>
              <a:t>A</a:t>
            </a:r>
            <a:r>
              <a:rPr sz="300" b="1" spc="0" dirty="0" smtClean="0">
                <a:solidFill>
                  <a:srgbClr val="717276"/>
                </a:solidFill>
                <a:latin typeface="Gotham"/>
                <a:cs typeface="Gotham"/>
              </a:rPr>
              <a:t>S </a:t>
            </a:r>
            <a:r>
              <a:rPr sz="300" b="1" spc="10" dirty="0" smtClean="0">
                <a:solidFill>
                  <a:srgbClr val="717276"/>
                </a:solidFill>
                <a:latin typeface="Gotham"/>
                <a:cs typeface="Gotham"/>
              </a:rPr>
              <a:t> </a:t>
            </a:r>
            <a:r>
              <a:rPr sz="300" b="1" spc="25" dirty="0" smtClean="0">
                <a:solidFill>
                  <a:srgbClr val="717276"/>
                </a:solidFill>
                <a:latin typeface="Gotham"/>
                <a:cs typeface="Gotham"/>
              </a:rPr>
              <a:t>A</a:t>
            </a:r>
            <a:r>
              <a:rPr sz="300" b="1" spc="20" dirty="0" smtClean="0">
                <a:solidFill>
                  <a:srgbClr val="717276"/>
                </a:solidFill>
                <a:latin typeface="Gotham"/>
                <a:cs typeface="Gotham"/>
              </a:rPr>
              <a:t>RT</a:t>
            </a:r>
            <a:r>
              <a:rPr sz="300" b="1" spc="15" dirty="0" smtClean="0">
                <a:solidFill>
                  <a:srgbClr val="717276"/>
                </a:solidFill>
                <a:latin typeface="Gotham"/>
                <a:cs typeface="Gotham"/>
              </a:rPr>
              <a:t>Í</a:t>
            </a:r>
            <a:r>
              <a:rPr sz="300" b="1" spc="20" dirty="0" smtClean="0">
                <a:solidFill>
                  <a:srgbClr val="717276"/>
                </a:solidFill>
                <a:latin typeface="Gotham"/>
                <a:cs typeface="Gotham"/>
              </a:rPr>
              <a:t>S</a:t>
            </a:r>
            <a:r>
              <a:rPr sz="300" b="1" spc="15" dirty="0" smtClean="0">
                <a:solidFill>
                  <a:srgbClr val="717276"/>
                </a:solidFill>
                <a:latin typeface="Gotham"/>
                <a:cs typeface="Gotham"/>
              </a:rPr>
              <a:t>T</a:t>
            </a:r>
            <a:r>
              <a:rPr sz="300" b="1" spc="20" dirty="0" smtClean="0">
                <a:solidFill>
                  <a:srgbClr val="717276"/>
                </a:solidFill>
                <a:latin typeface="Gotham"/>
                <a:cs typeface="Gotham"/>
              </a:rPr>
              <a:t>ICA</a:t>
            </a:r>
            <a:r>
              <a:rPr sz="300" b="1" spc="5" dirty="0" smtClean="0">
                <a:solidFill>
                  <a:srgbClr val="717276"/>
                </a:solidFill>
                <a:latin typeface="Gotham"/>
                <a:cs typeface="Gotham"/>
              </a:rPr>
              <a:t>S</a:t>
            </a:r>
            <a:r>
              <a:rPr sz="300" b="1" spc="0" dirty="0" smtClean="0">
                <a:solidFill>
                  <a:srgbClr val="717276"/>
                </a:solidFill>
                <a:latin typeface="Gotham"/>
                <a:cs typeface="Gotham"/>
              </a:rPr>
              <a:t> </a:t>
            </a:r>
            <a:r>
              <a:rPr sz="300" b="1" spc="15" dirty="0" smtClean="0">
                <a:solidFill>
                  <a:srgbClr val="717276"/>
                </a:solidFill>
                <a:latin typeface="Gotham"/>
                <a:cs typeface="Gotham"/>
              </a:rPr>
              <a:t>E</a:t>
            </a:r>
            <a:r>
              <a:rPr sz="300" b="1" spc="0" dirty="0" smtClean="0">
                <a:solidFill>
                  <a:srgbClr val="717276"/>
                </a:solidFill>
                <a:latin typeface="Gotham"/>
                <a:cs typeface="Gotham"/>
              </a:rPr>
              <a:t>N </a:t>
            </a:r>
            <a:r>
              <a:rPr sz="300" b="1" spc="-30" dirty="0" smtClean="0">
                <a:solidFill>
                  <a:srgbClr val="717276"/>
                </a:solidFill>
                <a:latin typeface="Gotham"/>
                <a:cs typeface="Gotham"/>
              </a:rPr>
              <a:t> </a:t>
            </a:r>
            <a:r>
              <a:rPr sz="300" b="1" spc="20" dirty="0" smtClean="0">
                <a:solidFill>
                  <a:srgbClr val="717276"/>
                </a:solidFill>
                <a:latin typeface="Gotham"/>
                <a:cs typeface="Gotham"/>
              </a:rPr>
              <a:t>E</a:t>
            </a:r>
            <a:r>
              <a:rPr sz="300" b="1" spc="15" dirty="0" smtClean="0">
                <a:solidFill>
                  <a:srgbClr val="717276"/>
                </a:solidFill>
                <a:latin typeface="Gotham"/>
                <a:cs typeface="Gotham"/>
              </a:rPr>
              <a:t>S</a:t>
            </a:r>
            <a:r>
              <a:rPr sz="300" b="1" spc="5" dirty="0" smtClean="0">
                <a:solidFill>
                  <a:srgbClr val="717276"/>
                </a:solidFill>
                <a:latin typeface="Gotham"/>
                <a:cs typeface="Gotham"/>
              </a:rPr>
              <a:t>P</a:t>
            </a:r>
            <a:r>
              <a:rPr sz="300" b="1" spc="15" dirty="0" smtClean="0">
                <a:solidFill>
                  <a:srgbClr val="717276"/>
                </a:solidFill>
                <a:latin typeface="Gotham"/>
                <a:cs typeface="Gotham"/>
              </a:rPr>
              <a:t>A</a:t>
            </a:r>
            <a:r>
              <a:rPr sz="300" b="1" spc="10" dirty="0" smtClean="0">
                <a:solidFill>
                  <a:srgbClr val="717276"/>
                </a:solidFill>
                <a:latin typeface="Gotham"/>
                <a:cs typeface="Gotham"/>
              </a:rPr>
              <a:t>CI</a:t>
            </a:r>
            <a:r>
              <a:rPr sz="300" b="1" spc="20" dirty="0" smtClean="0">
                <a:solidFill>
                  <a:srgbClr val="717276"/>
                </a:solidFill>
                <a:latin typeface="Gotham"/>
                <a:cs typeface="Gotham"/>
              </a:rPr>
              <a:t>O</a:t>
            </a:r>
            <a:r>
              <a:rPr sz="300" b="1" spc="0" dirty="0" smtClean="0">
                <a:solidFill>
                  <a:srgbClr val="717276"/>
                </a:solidFill>
                <a:latin typeface="Gotham"/>
                <a:cs typeface="Gotham"/>
              </a:rPr>
              <a:t>S  </a:t>
            </a:r>
            <a:r>
              <a:rPr sz="300" b="1" spc="-45" dirty="0" smtClean="0">
                <a:solidFill>
                  <a:srgbClr val="717276"/>
                </a:solidFill>
                <a:latin typeface="Gotham"/>
                <a:cs typeface="Gotham"/>
              </a:rPr>
              <a:t> </a:t>
            </a:r>
            <a:r>
              <a:rPr sz="300" b="1" spc="5" dirty="0" smtClean="0">
                <a:solidFill>
                  <a:srgbClr val="717276"/>
                </a:solidFill>
                <a:latin typeface="Gotham"/>
                <a:cs typeface="Gotham"/>
              </a:rPr>
              <a:t>P</a:t>
            </a:r>
            <a:r>
              <a:rPr sz="300" b="1" spc="15" dirty="0" smtClean="0">
                <a:solidFill>
                  <a:srgbClr val="717276"/>
                </a:solidFill>
                <a:latin typeface="Gotham"/>
                <a:cs typeface="Gotham"/>
              </a:rPr>
              <a:t>Ú</a:t>
            </a:r>
            <a:r>
              <a:rPr sz="300" b="1" spc="10" dirty="0" smtClean="0">
                <a:solidFill>
                  <a:srgbClr val="717276"/>
                </a:solidFill>
                <a:latin typeface="Gotham"/>
                <a:cs typeface="Gotham"/>
              </a:rPr>
              <a:t>BL</a:t>
            </a:r>
            <a:r>
              <a:rPr sz="300" b="1" spc="15" dirty="0" smtClean="0">
                <a:solidFill>
                  <a:srgbClr val="717276"/>
                </a:solidFill>
                <a:latin typeface="Gotham"/>
                <a:cs typeface="Gotham"/>
              </a:rPr>
              <a:t>I</a:t>
            </a:r>
            <a:r>
              <a:rPr sz="300" b="1" spc="10" dirty="0" smtClean="0">
                <a:solidFill>
                  <a:srgbClr val="717276"/>
                </a:solidFill>
                <a:latin typeface="Gotham"/>
                <a:cs typeface="Gotham"/>
              </a:rPr>
              <a:t>C</a:t>
            </a:r>
            <a:r>
              <a:rPr sz="300" b="1" spc="20" dirty="0" smtClean="0">
                <a:solidFill>
                  <a:srgbClr val="717276"/>
                </a:solidFill>
                <a:latin typeface="Gotham"/>
                <a:cs typeface="Gotham"/>
              </a:rPr>
              <a:t>O</a:t>
            </a:r>
            <a:r>
              <a:rPr sz="300" b="1" spc="0" dirty="0" smtClean="0">
                <a:solidFill>
                  <a:srgbClr val="717276"/>
                </a:solidFill>
                <a:latin typeface="Gotham"/>
                <a:cs typeface="Gotham"/>
              </a:rPr>
              <a:t>S </a:t>
            </a:r>
            <a:r>
              <a:rPr sz="300" b="1" spc="40" dirty="0" smtClean="0">
                <a:solidFill>
                  <a:srgbClr val="717276"/>
                </a:solidFill>
                <a:latin typeface="Gotham"/>
                <a:cs typeface="Gotham"/>
              </a:rPr>
              <a:t> </a:t>
            </a:r>
            <a:r>
              <a:rPr sz="300" b="1" spc="10" dirty="0" smtClean="0">
                <a:solidFill>
                  <a:srgbClr val="717276"/>
                </a:solidFill>
                <a:latin typeface="Gotham"/>
                <a:cs typeface="Gotham"/>
              </a:rPr>
              <a:t>D</a:t>
            </a:r>
            <a:r>
              <a:rPr sz="300" b="1" spc="0" dirty="0" smtClean="0">
                <a:solidFill>
                  <a:srgbClr val="717276"/>
                </a:solidFill>
                <a:latin typeface="Gotham"/>
                <a:cs typeface="Gotham"/>
              </a:rPr>
              <a:t>E </a:t>
            </a:r>
            <a:r>
              <a:rPr sz="300" b="1" spc="-25" dirty="0" smtClean="0">
                <a:solidFill>
                  <a:srgbClr val="717276"/>
                </a:solidFill>
                <a:latin typeface="Gotham"/>
                <a:cs typeface="Gotham"/>
              </a:rPr>
              <a:t> </a:t>
            </a:r>
            <a:r>
              <a:rPr sz="300" b="1" spc="10" dirty="0" smtClean="0">
                <a:solidFill>
                  <a:srgbClr val="717276"/>
                </a:solidFill>
                <a:latin typeface="Gotham"/>
                <a:cs typeface="Gotham"/>
              </a:rPr>
              <a:t>L</a:t>
            </a:r>
            <a:r>
              <a:rPr sz="300" b="1" spc="0" dirty="0" smtClean="0">
                <a:solidFill>
                  <a:srgbClr val="717276"/>
                </a:solidFill>
                <a:latin typeface="Gotham"/>
                <a:cs typeface="Gotham"/>
              </a:rPr>
              <a:t>A </a:t>
            </a:r>
            <a:r>
              <a:rPr sz="300" b="1" spc="-30" dirty="0" smtClean="0">
                <a:solidFill>
                  <a:srgbClr val="717276"/>
                </a:solidFill>
                <a:latin typeface="Gotham"/>
                <a:cs typeface="Gotham"/>
              </a:rPr>
              <a:t> </a:t>
            </a:r>
            <a:r>
              <a:rPr sz="300" b="1" spc="15" dirty="0" smtClean="0">
                <a:solidFill>
                  <a:srgbClr val="717276"/>
                </a:solidFill>
                <a:latin typeface="Gotham"/>
                <a:cs typeface="Gotham"/>
              </a:rPr>
              <a:t>C</a:t>
            </a:r>
            <a:r>
              <a:rPr sz="300" b="1" spc="10" dirty="0" smtClean="0">
                <a:solidFill>
                  <a:srgbClr val="717276"/>
                </a:solidFill>
                <a:latin typeface="Gotham"/>
                <a:cs typeface="Gotham"/>
              </a:rPr>
              <a:t>I</a:t>
            </a:r>
            <a:r>
              <a:rPr sz="300" b="1" spc="15" dirty="0" smtClean="0">
                <a:solidFill>
                  <a:srgbClr val="717276"/>
                </a:solidFill>
                <a:latin typeface="Gotham"/>
                <a:cs typeface="Gotham"/>
              </a:rPr>
              <a:t>U</a:t>
            </a:r>
            <a:r>
              <a:rPr sz="300" b="1" spc="10" dirty="0" smtClean="0">
                <a:solidFill>
                  <a:srgbClr val="717276"/>
                </a:solidFill>
                <a:latin typeface="Gotham"/>
                <a:cs typeface="Gotham"/>
              </a:rPr>
              <a:t>D</a:t>
            </a:r>
            <a:r>
              <a:rPr sz="300" b="1" spc="20" dirty="0" smtClean="0">
                <a:solidFill>
                  <a:srgbClr val="717276"/>
                </a:solidFill>
                <a:latin typeface="Gotham"/>
                <a:cs typeface="Gotham"/>
              </a:rPr>
              <a:t>A</a:t>
            </a:r>
            <a:r>
              <a:rPr sz="300" b="1" spc="0" dirty="0" smtClean="0">
                <a:solidFill>
                  <a:srgbClr val="717276"/>
                </a:solidFill>
                <a:latin typeface="Gotham"/>
                <a:cs typeface="Gotham"/>
              </a:rPr>
              <a:t>D </a:t>
            </a:r>
            <a:r>
              <a:rPr sz="300" b="1" spc="20" dirty="0" smtClean="0">
                <a:solidFill>
                  <a:srgbClr val="717276"/>
                </a:solidFill>
                <a:latin typeface="Gotham"/>
                <a:cs typeface="Gotham"/>
              </a:rPr>
              <a:t> </a:t>
            </a:r>
            <a:r>
              <a:rPr sz="300" b="1" spc="10" dirty="0" smtClean="0">
                <a:solidFill>
                  <a:srgbClr val="717276"/>
                </a:solidFill>
                <a:latin typeface="Gotham"/>
                <a:cs typeface="Gotham"/>
              </a:rPr>
              <a:t>D</a:t>
            </a:r>
            <a:r>
              <a:rPr sz="300" b="1" spc="0" dirty="0" smtClean="0">
                <a:solidFill>
                  <a:srgbClr val="717276"/>
                </a:solidFill>
                <a:latin typeface="Gotham"/>
                <a:cs typeface="Gotham"/>
              </a:rPr>
              <a:t>E </a:t>
            </a:r>
            <a:r>
              <a:rPr sz="300" b="1" spc="-25" dirty="0" smtClean="0">
                <a:solidFill>
                  <a:srgbClr val="717276"/>
                </a:solidFill>
                <a:latin typeface="Gotham"/>
                <a:cs typeface="Gotham"/>
              </a:rPr>
              <a:t> </a:t>
            </a:r>
            <a:r>
              <a:rPr sz="300" b="1" spc="20" dirty="0" smtClean="0">
                <a:solidFill>
                  <a:srgbClr val="717276"/>
                </a:solidFill>
                <a:latin typeface="Gotham"/>
                <a:cs typeface="Gotham"/>
              </a:rPr>
              <a:t>M</a:t>
            </a:r>
            <a:r>
              <a:rPr sz="300" b="1" spc="25" dirty="0" smtClean="0">
                <a:solidFill>
                  <a:srgbClr val="717276"/>
                </a:solidFill>
                <a:latin typeface="Gotham"/>
                <a:cs typeface="Gotham"/>
              </a:rPr>
              <a:t>É</a:t>
            </a:r>
            <a:r>
              <a:rPr sz="300" b="1" spc="20" dirty="0" smtClean="0">
                <a:solidFill>
                  <a:srgbClr val="717276"/>
                </a:solidFill>
                <a:latin typeface="Gotham"/>
                <a:cs typeface="Gotham"/>
              </a:rPr>
              <a:t>XI</a:t>
            </a:r>
            <a:r>
              <a:rPr sz="300" b="1" spc="25" dirty="0" smtClean="0">
                <a:solidFill>
                  <a:srgbClr val="717276"/>
                </a:solidFill>
                <a:latin typeface="Gotham"/>
                <a:cs typeface="Gotham"/>
              </a:rPr>
              <a:t>C</a:t>
            </a:r>
            <a:r>
              <a:rPr sz="300" b="1" spc="10" dirty="0" smtClean="0">
                <a:solidFill>
                  <a:srgbClr val="363435"/>
                </a:solidFill>
                <a:latin typeface="Gotham"/>
                <a:cs typeface="Gotham"/>
              </a:rPr>
              <a:t>O</a:t>
            </a:r>
            <a:endParaRPr sz="300">
              <a:latin typeface="Gotham"/>
              <a:cs typeface="Gotha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7953" y="1190504"/>
            <a:ext cx="3989704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VIST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E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N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PLAN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T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D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E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L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OBR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E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N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UBICAC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I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ÓN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PR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O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P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U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ESTA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7953" y="5194805"/>
            <a:ext cx="2261870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 smtClean="0">
                <a:solidFill>
                  <a:srgbClr val="363435"/>
                </a:solidFill>
                <a:latin typeface="Gotham"/>
                <a:cs typeface="Gotham"/>
              </a:rPr>
              <a:t>CORT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E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S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Y ALZ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D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O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S DE 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L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 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O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B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RA</a:t>
            </a:r>
            <a:endParaRPr sz="1000">
              <a:latin typeface="Gotham"/>
              <a:cs typeface="Gotha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6072" y="802386"/>
            <a:ext cx="6806946" cy="3441954"/>
          </a:xfrm>
          <a:custGeom>
            <a:avLst/>
            <a:gdLst/>
            <a:ahLst/>
            <a:cxnLst/>
            <a:rect l="l" t="t" r="r" b="b"/>
            <a:pathLst>
              <a:path w="6806946" h="3441954">
                <a:moveTo>
                  <a:pt x="6806946" y="0"/>
                </a:moveTo>
                <a:lnTo>
                  <a:pt x="0" y="0"/>
                </a:lnTo>
                <a:lnTo>
                  <a:pt x="0" y="3441954"/>
                </a:lnTo>
                <a:lnTo>
                  <a:pt x="6806946" y="3441954"/>
                </a:lnTo>
                <a:lnTo>
                  <a:pt x="6806946" y="0"/>
                </a:lnTo>
                <a:close/>
              </a:path>
            </a:pathLst>
          </a:custGeom>
          <a:ln w="12700">
            <a:solidFill>
              <a:srgbClr val="72737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76072" y="4978908"/>
            <a:ext cx="6806946" cy="3441954"/>
          </a:xfrm>
          <a:custGeom>
            <a:avLst/>
            <a:gdLst/>
            <a:ahLst/>
            <a:cxnLst/>
            <a:rect l="l" t="t" r="r" b="b"/>
            <a:pathLst>
              <a:path w="6806946" h="3441954">
                <a:moveTo>
                  <a:pt x="6806946" y="0"/>
                </a:moveTo>
                <a:lnTo>
                  <a:pt x="0" y="0"/>
                </a:lnTo>
                <a:lnTo>
                  <a:pt x="0" y="3441954"/>
                </a:lnTo>
                <a:lnTo>
                  <a:pt x="6806946" y="3441954"/>
                </a:lnTo>
                <a:lnTo>
                  <a:pt x="6806946" y="0"/>
                </a:lnTo>
                <a:close/>
              </a:path>
            </a:pathLst>
          </a:custGeom>
          <a:ln w="12700">
            <a:solidFill>
              <a:srgbClr val="72737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3654" y="486409"/>
            <a:ext cx="3116580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VIST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AC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T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UA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L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D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E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L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UBICACI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Ó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N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PROP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U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ES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T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3654" y="4617176"/>
            <a:ext cx="3816985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FOT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O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MO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N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TAJ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E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D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E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L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OBR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E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N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UBICACI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Ó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N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 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PROP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U</a:t>
            </a:r>
            <a:r>
              <a:rPr sz="1000" b="1" spc="-5" dirty="0" smtClean="0">
                <a:solidFill>
                  <a:srgbClr val="363435"/>
                </a:solidFill>
                <a:latin typeface="Gotham"/>
                <a:cs typeface="Gotham"/>
              </a:rPr>
              <a:t>ES</a:t>
            </a:r>
            <a:r>
              <a:rPr sz="1000" b="1" spc="-10" dirty="0" smtClean="0">
                <a:solidFill>
                  <a:srgbClr val="363435"/>
                </a:solidFill>
                <a:latin typeface="Gotham"/>
                <a:cs typeface="Gotham"/>
              </a:rPr>
              <a:t>T</a:t>
            </a:r>
            <a:r>
              <a:rPr sz="1000" b="1" spc="0" dirty="0" smtClean="0">
                <a:solidFill>
                  <a:srgbClr val="363435"/>
                </a:solidFill>
                <a:latin typeface="Gotham"/>
                <a:cs typeface="Gotham"/>
              </a:rPr>
              <a:t>A</a:t>
            </a:r>
            <a:endParaRPr sz="1000">
              <a:latin typeface="Gotham"/>
              <a:cs typeface="Gotha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123</Words>
  <Application>Microsoft Office PowerPoint</Application>
  <PresentationFormat>Personalizado</PresentationFormat>
  <Paragraphs>24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CÉDULA  20190912</dc:title>
  <dc:creator>smoreno</dc:creator>
  <cp:lastModifiedBy>Ana Paula Ortiz Gil</cp:lastModifiedBy>
  <cp:revision>4</cp:revision>
  <cp:lastPrinted>2022-12-21T20:09:46Z</cp:lastPrinted>
  <dcterms:created xsi:type="dcterms:W3CDTF">2019-09-12T18:39:50Z</dcterms:created>
  <dcterms:modified xsi:type="dcterms:W3CDTF">2022-12-21T20:09:50Z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2019-09-12T00:00:00Z</vt:filetime>
  </property>
  <property fmtid="{D5CDD505-2E9C-101B-9397-08002B2CF9AE}" pid="3" name="LastSaved">
    <vt:filetime>2019-09-12T00:00:00Z</vt:filetime>
  </property>
</Properties>
</file>